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205B13-4AF7-4C2E-B895-FAC654E2DA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DDE404D-FA4C-46D5-827B-66DF974A86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4A858F1-38BF-48DC-B9E6-563593650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67E3-0A1F-4124-B1F9-2ACEE159CB9D}" type="datetimeFigureOut">
              <a:rPr lang="sv-SE" smtClean="0"/>
              <a:t>2019-05-07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3AB86E0-276F-4EB4-A625-833F8F200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9A77DFE-DF4B-46F7-984D-D9A6E1BD0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967D-0449-4930-8B0A-3AF220F13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914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A7F5ED-C303-4B74-B03E-50B62CA1E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EDCA9DF-2DF9-48DE-A4B7-92977616B6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21A41EB-7615-44A5-92A3-E7065A73C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67E3-0A1F-4124-B1F9-2ACEE159CB9D}" type="datetimeFigureOut">
              <a:rPr lang="sv-SE" smtClean="0"/>
              <a:t>2019-05-07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E41D993-10FE-4B69-A49B-8D36D8D95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128AE9A-036E-422D-B9D4-33319B51C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967D-0449-4930-8B0A-3AF220F13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842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5D23BC3-4CE5-4FF1-AF0C-2BA4208033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1E24765-17CC-47D2-8CA6-EEDD93200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DE81592-6A5B-4CF6-95F4-A8725763D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67E3-0A1F-4124-B1F9-2ACEE159CB9D}" type="datetimeFigureOut">
              <a:rPr lang="sv-SE" smtClean="0"/>
              <a:t>2019-05-07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6F9DE09-D45E-4E13-B0F6-C9748F451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0545639-B484-413E-9828-0778349D3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967D-0449-4930-8B0A-3AF220F13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4509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39C80-76B3-4FE5-B6C8-7B1238761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319E5DC-1F92-4206-AD3A-CAB14E85F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FC316B8-46EB-4582-A6B6-0C3380567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67E3-0A1F-4124-B1F9-2ACEE159CB9D}" type="datetimeFigureOut">
              <a:rPr lang="sv-SE" smtClean="0"/>
              <a:t>2019-05-07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D7FDF7-FBED-4226-A727-9D7E1785F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DC71C0-1562-49B3-9E3F-67A14E2ED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967D-0449-4930-8B0A-3AF220F13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326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E0ED36-4312-42FF-8DF2-8F2C3AA5D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B23B937-8F2D-488C-8F4F-443B3E9DB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06799B-5ED2-48F9-806C-EBA9B0955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67E3-0A1F-4124-B1F9-2ACEE159CB9D}" type="datetimeFigureOut">
              <a:rPr lang="sv-SE" smtClean="0"/>
              <a:t>2019-05-07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6FC0294-54C5-49E5-972E-FC9A7427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36CCA22-0823-400A-AABB-A111DDB0E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967D-0449-4930-8B0A-3AF220F13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3647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12768F-88BB-47C4-9359-85BD9979D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3BC0D75-3B31-4C48-A040-7EF8985762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514C6F6-2191-48A0-AA54-F3EB8CADE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85B6081-4A50-495E-A737-B375D1B33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67E3-0A1F-4124-B1F9-2ACEE159CB9D}" type="datetimeFigureOut">
              <a:rPr lang="sv-SE" smtClean="0"/>
              <a:t>2019-05-07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2A15D2F-4B07-4158-A201-EFC209C6E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BF11575-7C8D-4665-B94E-92E3D1011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967D-0449-4930-8B0A-3AF220F13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8304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D42041-A8FF-4ABF-AC33-91C4ED84E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8D6B59C-C801-4971-93DB-F3CD0E5B7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CD26C5-B5F9-471A-8EF7-1B05CB04C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943B2BC-BE7F-4D23-8213-EB43D8DD38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8A9CE29-E18E-4A2D-8403-4A8CC7753C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9267C3C-2CC3-4137-A561-C198D73DE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67E3-0A1F-4124-B1F9-2ACEE159CB9D}" type="datetimeFigureOut">
              <a:rPr lang="sv-SE" smtClean="0"/>
              <a:t>2019-05-07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508EEE6-054E-4B49-82BA-723B5306E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C68B225-CCE7-411F-B952-684C1D069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967D-0449-4930-8B0A-3AF220F13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29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26A1C5-3EF9-441F-A10F-2569BDD28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0FCE802-C3CE-479C-BEB0-47732EED1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67E3-0A1F-4124-B1F9-2ACEE159CB9D}" type="datetimeFigureOut">
              <a:rPr lang="sv-SE" smtClean="0"/>
              <a:t>2019-05-07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0EA37E6-7D09-4822-ACE6-D8E06E9D7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002A652-C416-4B71-B998-5FB9C3312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967D-0449-4930-8B0A-3AF220F13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8104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EFD17BF-EBB3-42DE-B7E6-66C1AB5CA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67E3-0A1F-4124-B1F9-2ACEE159CB9D}" type="datetimeFigureOut">
              <a:rPr lang="sv-SE" smtClean="0"/>
              <a:t>2019-05-07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25F692E-AAA1-4BE4-B221-73E03035C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8B73F2A-3C26-471F-8789-F0B002B83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967D-0449-4930-8B0A-3AF220F13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477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663414-5D57-4849-BE2D-40AF287DF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D75600-C05E-4FED-9107-71C7978B7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7CEBB3D-48C8-4E5F-A2F2-65E1CC19B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F53D8CA-F0EA-46FC-9A91-C8743975C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67E3-0A1F-4124-B1F9-2ACEE159CB9D}" type="datetimeFigureOut">
              <a:rPr lang="sv-SE" smtClean="0"/>
              <a:t>2019-05-07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DDD8C84-F7DC-45EC-BD83-061FBE705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8050095-17DE-4775-AFB6-90B00D7B8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967D-0449-4930-8B0A-3AF220F13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284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88FC99-8C20-41FB-A2D6-E94884080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1AB8455-1472-4ACF-8630-00CEBF577C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AD365DF-6ADB-42A5-AF27-70AC72CC8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3E5EA60-FB37-403D-A034-F7AFDE4B0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67E3-0A1F-4124-B1F9-2ACEE159CB9D}" type="datetimeFigureOut">
              <a:rPr lang="sv-SE" smtClean="0"/>
              <a:t>2019-05-07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760061E-4F3B-4956-8694-A5F79C2CA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ED6AFED-E41B-4350-87EB-6349EDD0A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2967D-0449-4930-8B0A-3AF220F13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348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FE901D1-0ED5-4F41-B429-57177894E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7733E28-CEC6-4B70-A8F9-BA617F0AD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1B8A3E7-0CF2-497D-8128-035A643D77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767E3-0A1F-4124-B1F9-2ACEE159CB9D}" type="datetimeFigureOut">
              <a:rPr lang="sv-SE" smtClean="0"/>
              <a:t>2019-05-07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81D1CCC-D7A8-485F-9FD4-D1376F37E3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7787670-75E1-4FF7-A375-CE4E70DD03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2967D-0449-4930-8B0A-3AF220F13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924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C20865-DEB7-47C1-A1AC-18A08317AE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Artikel för ROT-jobb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D079D22-6E2D-44B3-AA39-7CA2F3DE15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Genom att markera artiklar man använder vid ROT-jobb som </a:t>
            </a:r>
            <a:br>
              <a:rPr lang="sv-SE" dirty="0"/>
            </a:br>
            <a:r>
              <a:rPr lang="sv-SE" dirty="0"/>
              <a:t>”Husarbete” känns fakturan av i Fortnox fakturaflöde och kan inte bokföras med de övriga fakturorna</a:t>
            </a:r>
          </a:p>
        </p:txBody>
      </p:sp>
    </p:spTree>
    <p:extLst>
      <p:ext uri="{BB962C8B-B14F-4D97-AF65-F5344CB8AC3E}">
        <p14:creationId xmlns:p14="http://schemas.microsoft.com/office/powerpoint/2010/main" val="4076359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AC19B2-F96D-4026-8F12-2D321C679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113"/>
          </a:xfrm>
        </p:spPr>
        <p:txBody>
          <a:bodyPr>
            <a:normAutofit/>
          </a:bodyPr>
          <a:lstStyle/>
          <a:p>
            <a:r>
              <a:rPr lang="sv-SE" sz="3600" dirty="0"/>
              <a:t>Markera artikeln i Fortnox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F92AE64-8E33-4275-BD88-B9E73A174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sv-SE" dirty="0"/>
              <a:t>Ex. på artikel som används för ROT-arbete i Ritz:</a:t>
            </a:r>
            <a:br>
              <a:rPr lang="sv-SE" dirty="0"/>
            </a:br>
            <a:br>
              <a:rPr lang="sv-SE" dirty="0"/>
            </a:br>
            <a:endParaRPr lang="sv-SE" dirty="0"/>
          </a:p>
          <a:p>
            <a:r>
              <a:rPr lang="sv-SE" dirty="0"/>
              <a:t>Sök upp artikeln i Fortnox och ange ”Husarbete”:</a:t>
            </a:r>
          </a:p>
          <a:p>
            <a:pPr marL="0" indent="0">
              <a:buNone/>
            </a:pPr>
            <a:br>
              <a:rPr lang="sv-SE" dirty="0"/>
            </a:b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A745B758-032E-4DFF-8242-B990AB5671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725" y="2386012"/>
            <a:ext cx="7962900" cy="504825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6B51AE21-1E13-4B92-8D10-231F1E5FB8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2549" y="3578501"/>
            <a:ext cx="6429375" cy="3158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877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6CF8FF-6D06-40B3-8901-283E5847C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/>
              <a:t>Här är artikeln tillagd på en arbetsorder, faktura skapas…</a:t>
            </a:r>
          </a:p>
        </p:txBody>
      </p:sp>
      <p:pic>
        <p:nvPicPr>
          <p:cNvPr id="10" name="Platshållare för innehåll 9">
            <a:extLst>
              <a:ext uri="{FF2B5EF4-FFF2-40B4-BE49-F238E27FC236}">
                <a16:creationId xmlns:a16="http://schemas.microsoft.com/office/drawing/2014/main" id="{A2826276-FF3C-4326-B5DD-2AD8223574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3100" y="2582069"/>
            <a:ext cx="6115050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160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2AF29F-F13B-4BC6-8F8E-80E0CE52D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…och i Fortnox har den märkts upp med </a:t>
            </a:r>
            <a:r>
              <a:rPr lang="sv-SE" sz="3200" dirty="0" err="1"/>
              <a:t>hus-ikonen</a:t>
            </a:r>
            <a:r>
              <a:rPr lang="sv-SE" sz="3200" dirty="0"/>
              <a:t>:</a:t>
            </a:r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5471EC95-A075-4C0A-8951-DA7B8557B5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" y="1845923"/>
            <a:ext cx="10515600" cy="500742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80D24913-A3FB-4996-8A3F-2FB20EF26E9A}"/>
              </a:ext>
            </a:extLst>
          </p:cNvPr>
          <p:cNvSpPr txBox="1"/>
          <p:nvPr/>
        </p:nvSpPr>
        <p:spPr>
          <a:xfrm>
            <a:off x="628650" y="3124200"/>
            <a:ext cx="105110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Försöker man bokföra med övriga fakturor fungerar det inte utan man uppmärksammas på att fakturan måste </a:t>
            </a:r>
            <a:br>
              <a:rPr lang="sv-SE" dirty="0"/>
            </a:br>
            <a:r>
              <a:rPr lang="sv-SE" dirty="0"/>
              <a:t>hanteras separat: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8C78E9C4-7431-4D64-A5E2-C73FCFA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4305300"/>
            <a:ext cx="84391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109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F9D311-A3D7-4A64-9A8D-7968A5B403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dirty="0"/>
              <a:t>Faktureringsflaggningar i Ritz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BD9C00D-5C9D-4A37-B3FA-94F9A48BFF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Nu kan flaggningar göras som följer med över till Fortnox i form av en kommentar för uppmärksamhet.</a:t>
            </a:r>
            <a:br>
              <a:rPr lang="sv-SE" dirty="0"/>
            </a:br>
            <a:r>
              <a:rPr lang="sv-SE" dirty="0"/>
              <a:t>Används exempelvis för e-fakturakunder eller ROT-fakturor.</a:t>
            </a:r>
          </a:p>
        </p:txBody>
      </p:sp>
    </p:spTree>
    <p:extLst>
      <p:ext uri="{BB962C8B-B14F-4D97-AF65-F5344CB8AC3E}">
        <p14:creationId xmlns:p14="http://schemas.microsoft.com/office/powerpoint/2010/main" val="166512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5171E3B0-332B-4956-BC8E-7DAF91F01B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506" y="1524000"/>
            <a:ext cx="5334619" cy="2798820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54419192-1742-4E55-8359-ACA1951595CD}"/>
              </a:ext>
            </a:extLst>
          </p:cNvPr>
          <p:cNvSpPr txBox="1"/>
          <p:nvPr/>
        </p:nvSpPr>
        <p:spPr>
          <a:xfrm>
            <a:off x="1504950" y="714375"/>
            <a:ext cx="10192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Lägg till en faktureringsflaggning på kunden om man vill den alltid ska komma med på kundens arbetsorder: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FD425A5F-390D-402A-AD69-E7043C9DB045}"/>
              </a:ext>
            </a:extLst>
          </p:cNvPr>
          <p:cNvSpPr txBox="1"/>
          <p:nvPr/>
        </p:nvSpPr>
        <p:spPr>
          <a:xfrm>
            <a:off x="1126764" y="4819650"/>
            <a:ext cx="6248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Den visas då med denna ikon i finplanera och i Kontrollerasteget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194CAE7-0187-45CD-9147-84AA45222A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4950" y="5336620"/>
            <a:ext cx="1190625" cy="59055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BC987C05-947E-44A9-B702-1192EDD7F3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9500" y="5336620"/>
            <a:ext cx="661035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639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AD5DC03E-8FC3-4E30-8203-65F5BF131CAE}"/>
              </a:ext>
            </a:extLst>
          </p:cNvPr>
          <p:cNvSpPr txBox="1"/>
          <p:nvPr/>
        </p:nvSpPr>
        <p:spPr>
          <a:xfrm>
            <a:off x="671333" y="1574073"/>
            <a:ext cx="8730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I Fortnox kommer noteringen med över som en kommentar och markeras av ”pratbubblan”</a:t>
            </a:r>
          </a:p>
          <a:p>
            <a:r>
              <a:rPr lang="sv-SE" dirty="0"/>
              <a:t> i fakturaflödet och kan då tas om hand separat innan fakturorna bokförs.</a:t>
            </a:r>
          </a:p>
          <a:p>
            <a:r>
              <a:rPr lang="sv-SE" dirty="0"/>
              <a:t>Lägger du </a:t>
            </a:r>
            <a:r>
              <a:rPr lang="sv-SE"/>
              <a:t>muspekaren över </a:t>
            </a:r>
            <a:r>
              <a:rPr lang="sv-SE" dirty="0"/>
              <a:t>pratbubblan syns kommentaren.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658F718-07B6-4560-88C9-57F5144AD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947" y="2710942"/>
            <a:ext cx="11273955" cy="613282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764ED314-9960-4B6D-BE66-FB6DB74C2443}"/>
              </a:ext>
            </a:extLst>
          </p:cNvPr>
          <p:cNvSpPr txBox="1"/>
          <p:nvPr/>
        </p:nvSpPr>
        <p:spPr>
          <a:xfrm>
            <a:off x="671333" y="4371975"/>
            <a:ext cx="8315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Faktureringsflaggningen kan givetvis även läggas till på arbetsorder, fastighet och objekt</a:t>
            </a:r>
          </a:p>
        </p:txBody>
      </p:sp>
    </p:spTree>
    <p:extLst>
      <p:ext uri="{BB962C8B-B14F-4D97-AF65-F5344CB8AC3E}">
        <p14:creationId xmlns:p14="http://schemas.microsoft.com/office/powerpoint/2010/main" val="571263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164</Words>
  <Application>Microsoft Office PowerPoint</Application>
  <PresentationFormat>Bredbild</PresentationFormat>
  <Paragraphs>17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Artikel för ROT-jobb</vt:lpstr>
      <vt:lpstr>Markera artikeln i Fortnox</vt:lpstr>
      <vt:lpstr>Här är artikeln tillagd på en arbetsorder, faktura skapas…</vt:lpstr>
      <vt:lpstr>…och i Fortnox har den märkts upp med hus-ikonen:</vt:lpstr>
      <vt:lpstr>Faktureringsflaggningar i Ritz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Artikel för ROT-jobb</dc:title>
  <dc:creator>Lisa Ronquist</dc:creator>
  <cp:lastModifiedBy>Lisa Ronquist</cp:lastModifiedBy>
  <cp:revision>24</cp:revision>
  <dcterms:created xsi:type="dcterms:W3CDTF">2019-05-07T16:53:57Z</dcterms:created>
  <dcterms:modified xsi:type="dcterms:W3CDTF">2019-05-07T18:53:23Z</dcterms:modified>
</cp:coreProperties>
</file>