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Average"/>
      <p:regular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verage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c12d46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c12d46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ec12d461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ec12d461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ec12d461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ec12d461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ec12d461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ec12d461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ec12d4610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ec12d461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ec12d461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ec12d461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54950" y="215100"/>
            <a:ext cx="8325900" cy="143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4800">
                <a:solidFill>
                  <a:srgbClr val="B7B7B7"/>
                </a:solidFill>
                <a:latin typeface="Amatic SC"/>
                <a:ea typeface="Amatic SC"/>
                <a:cs typeface="Amatic SC"/>
                <a:sym typeface="Amatic SC"/>
              </a:rPr>
              <a:t>The chimney sweep trade from the view of a female employee</a:t>
            </a:r>
            <a:endParaRPr sz="4800">
              <a:solidFill>
                <a:srgbClr val="B7B7B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3875" y="866925"/>
            <a:ext cx="3886001" cy="38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175" y="228625"/>
            <a:ext cx="3713450" cy="47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100" y="228625"/>
            <a:ext cx="3810642" cy="47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25100" y="173150"/>
            <a:ext cx="2942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B7B7B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225" y="285187"/>
            <a:ext cx="4247424" cy="42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75" y="248888"/>
            <a:ext cx="4332114" cy="43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260675" y="222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600">
                <a:latin typeface="Amatic SC"/>
                <a:ea typeface="Amatic SC"/>
                <a:cs typeface="Amatic SC"/>
                <a:sym typeface="Amatic SC"/>
              </a:rPr>
              <a:t>Why should you hire a female chimney sweep? </a:t>
            </a:r>
            <a:endParaRPr sz="36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  <a:latin typeface="Trebuchet MS"/>
                <a:ea typeface="Trebuchet MS"/>
                <a:cs typeface="Trebuchet MS"/>
                <a:sym typeface="Trebuchet MS"/>
              </a:rPr>
              <a:t>❁</a:t>
            </a:r>
            <a:r>
              <a:rPr lang="sv" sz="1600">
                <a:solidFill>
                  <a:srgbClr val="D9D9D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sv">
                <a:solidFill>
                  <a:srgbClr val="D9D9D9"/>
                </a:solidFill>
              </a:rPr>
              <a:t>	Morale boost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  <a:latin typeface="Trebuchet MS"/>
                <a:ea typeface="Trebuchet MS"/>
                <a:cs typeface="Trebuchet MS"/>
                <a:sym typeface="Trebuchet MS"/>
              </a:rPr>
              <a:t>❁	</a:t>
            </a:r>
            <a:r>
              <a:rPr lang="sv">
                <a:solidFill>
                  <a:srgbClr val="D9D9D9"/>
                </a:solidFill>
              </a:rPr>
              <a:t>Reflecting your customers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❁	</a:t>
            </a:r>
            <a:r>
              <a:rPr lang="sv">
                <a:solidFill>
                  <a:srgbClr val="D9D9D9"/>
                </a:solidFill>
              </a:rPr>
              <a:t>Selling more services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❁	Attractive contractor/customer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❁	Attractive workplace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❁	Profitability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D9D9D9"/>
                </a:solidFill>
              </a:rPr>
              <a:t>❁	Safety in the workplace 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v">
                <a:solidFill>
                  <a:srgbClr val="D9D9D9"/>
                </a:solidFill>
              </a:rPr>
              <a:t>❁	More fun!</a:t>
            </a:r>
            <a:endParaRPr>
              <a:solidFill>
                <a:srgbClr val="D9D9D9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602" y="831475"/>
            <a:ext cx="4045725" cy="4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215200"/>
            <a:ext cx="8520600" cy="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>
                <a:latin typeface="Amatic SC"/>
                <a:ea typeface="Amatic SC"/>
                <a:cs typeface="Amatic SC"/>
                <a:sym typeface="Amatic SC"/>
              </a:rPr>
              <a:t>Knopargajarna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47" y="1152475"/>
            <a:ext cx="4936094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9776" y="24375"/>
            <a:ext cx="3053349" cy="454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225" y="178425"/>
            <a:ext cx="7185599" cy="47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0"/>
            <a:ext cx="9144001" cy="306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